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4" Type="http://schemas.openxmlformats.org/officeDocument/2006/relationships/tableStyles" Target="tableStyles.xml" /><Relationship Id="rId13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12" Type="http://schemas.openxmlformats.org/officeDocument/2006/relationships/viewProps" Target="viewProps.xml" /><Relationship Id="rId11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rmarkdown.rstudio.com" TargetMode="Externa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Sample</a:t>
            </a:r>
            <a:r>
              <a:rPr/>
              <a:t> </a:t>
            </a:r>
            <a:r>
              <a:rPr/>
              <a:t>R</a:t>
            </a:r>
            <a:r>
              <a:rPr/>
              <a:t> </a:t>
            </a:r>
            <a:r>
              <a:rPr/>
              <a:t>Markdown</a:t>
            </a:r>
            <a:r>
              <a:rPr/>
              <a:t> </a:t>
            </a:r>
            <a:r>
              <a:rPr/>
              <a:t>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PSY</a:t>
            </a:r>
            <a:r>
              <a:rPr/>
              <a:t> </a:t>
            </a:r>
            <a:r>
              <a:rPr/>
              <a:t>525</a:t>
            </a:r>
            <a:br/>
            <a:br/>
            <a:r>
              <a:rPr/>
              <a:t>Rick</a:t>
            </a:r>
            <a:r>
              <a:rPr/>
              <a:t> </a:t>
            </a:r>
            <a:r>
              <a:rPr/>
              <a:t>Gilmore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2020-02-20</a:t>
            </a:r>
            <a:r>
              <a:rPr/>
              <a:t> </a:t>
            </a:r>
            <a:r>
              <a:rPr/>
              <a:t>10:51:01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1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</a:t>
            </a:r>
            <a:r>
              <a:rPr/>
              <a:t> </a:t>
            </a:r>
            <a:r>
              <a:rPr/>
              <a:t>Markdown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 R Markdown presentation. Markdown is a simple formatting syntax for authoring HTML, PDF, and MS Word documents. For more details on using R Markdown see </a:t>
            </a:r>
            <a:r>
              <a:rPr>
                <a:hlinkClick r:id="rId2"/>
              </a:rPr>
              <a:t>http://rmarkdown.rstudio.com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When you click the </a:t>
            </a:r>
            <a:r>
              <a:rPr b="1"/>
              <a:t>Knit</a:t>
            </a:r>
            <a:r>
              <a:rPr/>
              <a:t> button a document will be generated that includes both content as well as the output of any embedded R code chunks within the document.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 1</a:t>
            </a:r>
          </a:p>
          <a:p>
            <a:pPr lvl="1"/>
            <a:r>
              <a:rPr/>
              <a:t>Bullet 2</a:t>
            </a:r>
          </a:p>
          <a:p>
            <a:pPr lvl="1"/>
            <a:r>
              <a:rPr/>
              <a:t>Bullet 3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2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R</a:t>
            </a:r>
            <a:r>
              <a:rPr/>
              <a:t> </a:t>
            </a:r>
            <a:r>
              <a:rPr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 b="1">
                <a:solidFill>
                  <a:srgbClr val="007020"/>
                </a:solidFill>
                <a:latin typeface="Courier"/>
              </a:rPr>
              <a:t>summary</a:t>
            </a:r>
            <a:r>
              <a:rPr sz="1800">
                <a:latin typeface="Courier"/>
              </a:rPr>
              <a:t>(cars)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##      speed           dist       
##  Min.   : 4.0   Min.   :  2.00  
##  1st Qu.:12.0   1st Qu.: 26.00  
##  Median :15.0   Median : 36.00  
##  Mean   :15.4   Mean   : 42.98  
##  3rd Qu.:19.0   3rd Qu.: 56.00  
##  Max.   :25.0   Max.   :120.00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Plot</a:t>
            </a:r>
          </a:p>
        </p:txBody>
      </p:sp>
      <p:pic>
        <p:nvPicPr>
          <p:cNvPr descr="sample-presentation-powerpoint_files/figure-pptx/pressure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52600" y="1600200"/>
            <a:ext cx="56515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slide without a header.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/sleic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1701800"/>
            <a:ext cx="8229600" cy="4305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 Markdown Presentation</dc:title>
  <dc:creator>Rick Gilmore</dc:creator>
  <cp:keywords/>
  <dcterms:created xsi:type="dcterms:W3CDTF">2020-02-20T15:51:02Z</dcterms:created>
  <dcterms:modified xsi:type="dcterms:W3CDTF">2020-02-20T15:51:02Z</dcterms:modified>
</cp:coreProperties>
</file>